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2C953-7971-4648-84EF-BC4BC964D287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D9876-8D89-4636-B53C-D2DCF568E5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62" y="2209800"/>
            <a:ext cx="918319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North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54462"/>
            <a:ext cx="7461630" cy="56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Map of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8448"/>
            <a:ext cx="8686800" cy="555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Florida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16489"/>
            <a:ext cx="6086475" cy="564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Oceans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22" y="1946835"/>
            <a:ext cx="9107978" cy="491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Map of the World</vt:lpstr>
      <vt:lpstr>Map of North America</vt:lpstr>
      <vt:lpstr>Map of the United States</vt:lpstr>
      <vt:lpstr>Map of Florida</vt:lpstr>
      <vt:lpstr>Map of the Oceans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</dc:creator>
  <cp:lastModifiedBy>Ashley</cp:lastModifiedBy>
  <cp:revision>2</cp:revision>
  <dcterms:created xsi:type="dcterms:W3CDTF">2011-04-11T14:28:55Z</dcterms:created>
  <dcterms:modified xsi:type="dcterms:W3CDTF">2011-04-11T14:40:25Z</dcterms:modified>
</cp:coreProperties>
</file>