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5" r:id="rId12"/>
    <p:sldId id="276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4660"/>
  </p:normalViewPr>
  <p:slideViewPr>
    <p:cSldViewPr>
      <p:cViewPr varScale="1">
        <p:scale>
          <a:sx n="69" d="100"/>
          <a:sy n="69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85D10-DD44-4CBA-B7E4-2EC3E258A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FBBC9-1CBC-4B9D-A3FE-9732BF782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1085D10-DD44-4CBA-B7E4-2EC3E258A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6FBBC9-1CBC-4B9D-A3FE-9732BF782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085D10-DD44-4CBA-B7E4-2EC3E258A11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Sw1F-E_M2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Grade: Geography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Sarah Cory, Rose </a:t>
            </a:r>
            <a:r>
              <a:rPr lang="en-US" dirty="0" err="1" smtClean="0"/>
              <a:t>Apollon</a:t>
            </a:r>
            <a:r>
              <a:rPr lang="en-US" dirty="0" smtClean="0"/>
              <a:t>, Jackie Wick, </a:t>
            </a:r>
            <a:r>
              <a:rPr lang="en-US" dirty="0" err="1" smtClean="0"/>
              <a:t>Ashely</a:t>
            </a:r>
            <a:r>
              <a:rPr lang="en-US" dirty="0" smtClean="0"/>
              <a:t> Rogers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color line is the Prime Meridian?</a:t>
            </a:r>
            <a:endParaRPr lang="en-US" dirty="0"/>
          </a:p>
        </p:txBody>
      </p:sp>
      <p:pic>
        <p:nvPicPr>
          <p:cNvPr id="6" name="Content Placeholder 5" descr="Greenwich_meridian_2004051212383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6999" y="1905001"/>
            <a:ext cx="4124333" cy="413464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Your Mission!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 Dora and Boots need help getting to different locations. Create an edible map with:</a:t>
            </a:r>
          </a:p>
          <a:p>
            <a:r>
              <a:rPr lang="en-US" dirty="0" smtClean="0"/>
              <a:t>At least</a:t>
            </a:r>
            <a:r>
              <a:rPr lang="en-US" b="1" dirty="0" smtClean="0"/>
              <a:t> 2 </a:t>
            </a:r>
            <a:r>
              <a:rPr lang="en-US" dirty="0" smtClean="0"/>
              <a:t>landmasses (mountains, rivers, trees..)</a:t>
            </a:r>
          </a:p>
          <a:p>
            <a:r>
              <a:rPr lang="en-US" dirty="0" smtClean="0"/>
              <a:t>A map key</a:t>
            </a:r>
          </a:p>
          <a:p>
            <a:r>
              <a:rPr lang="en-US" dirty="0" smtClean="0"/>
              <a:t>A compass rose</a:t>
            </a:r>
          </a:p>
          <a:p>
            <a:r>
              <a:rPr lang="en-US" dirty="0" smtClean="0"/>
              <a:t>A few streets</a:t>
            </a:r>
          </a:p>
          <a:p>
            <a:r>
              <a:rPr lang="en-US" dirty="0" smtClean="0"/>
              <a:t>***Make sure to label on the map key all of your land masses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example of the finish product</a:t>
            </a:r>
            <a:endParaRPr lang="en-US" dirty="0"/>
          </a:p>
        </p:txBody>
      </p:sp>
      <p:pic>
        <p:nvPicPr>
          <p:cNvPr id="4" name="Content Placeholder 3" descr="edible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828800"/>
            <a:ext cx="6096000" cy="4572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continents do we have?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7</a:t>
            </a:r>
          </a:p>
          <a:p>
            <a:r>
              <a:rPr lang="en-US" dirty="0" smtClean="0"/>
              <a:t>B. 10</a:t>
            </a:r>
          </a:p>
          <a:p>
            <a:r>
              <a:rPr lang="en-US" dirty="0" smtClean="0"/>
              <a:t>C. 5</a:t>
            </a:r>
          </a:p>
          <a:p>
            <a:r>
              <a:rPr lang="en-US" dirty="0" smtClean="0"/>
              <a:t>D.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countries are in North America?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1</a:t>
            </a:r>
          </a:p>
          <a:p>
            <a:r>
              <a:rPr lang="en-US" dirty="0" smtClean="0"/>
              <a:t>B. 3</a:t>
            </a:r>
          </a:p>
          <a:p>
            <a:r>
              <a:rPr lang="en-US" dirty="0" smtClean="0"/>
              <a:t>C. 2</a:t>
            </a:r>
          </a:p>
          <a:p>
            <a:r>
              <a:rPr lang="en-US" dirty="0" smtClean="0"/>
              <a:t>D.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capital of the United States?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Dallas</a:t>
            </a:r>
          </a:p>
          <a:p>
            <a:r>
              <a:rPr lang="en-US" dirty="0" smtClean="0"/>
              <a:t>B. Orlando</a:t>
            </a:r>
          </a:p>
          <a:p>
            <a:r>
              <a:rPr lang="en-US" dirty="0" smtClean="0"/>
              <a:t>C. Little Rock</a:t>
            </a:r>
          </a:p>
          <a:p>
            <a:r>
              <a:rPr lang="en-US" dirty="0" smtClean="0"/>
              <a:t>D. Washington D.C.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in the United States if Florida located?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Northeast</a:t>
            </a:r>
          </a:p>
          <a:p>
            <a:r>
              <a:rPr lang="en-US" dirty="0" smtClean="0"/>
              <a:t>B. West coast</a:t>
            </a:r>
          </a:p>
          <a:p>
            <a:r>
              <a:rPr lang="en-US" dirty="0" smtClean="0"/>
              <a:t>C. Southeast</a:t>
            </a:r>
          </a:p>
          <a:p>
            <a:r>
              <a:rPr lang="en-US" dirty="0" smtClean="0"/>
              <a:t>D. Southwest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city do we live 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Tallahassee</a:t>
            </a:r>
          </a:p>
          <a:p>
            <a:r>
              <a:rPr lang="en-US" dirty="0" smtClean="0"/>
              <a:t>B. Orlando</a:t>
            </a:r>
          </a:p>
          <a:p>
            <a:r>
              <a:rPr lang="en-US" dirty="0" smtClean="0"/>
              <a:t>C. West Palm Beach</a:t>
            </a:r>
          </a:p>
          <a:p>
            <a:r>
              <a:rPr lang="en-US" dirty="0" smtClean="0"/>
              <a:t>D. Miami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oceans do we have?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7</a:t>
            </a:r>
          </a:p>
          <a:p>
            <a:r>
              <a:rPr lang="en-US" dirty="0" smtClean="0"/>
              <a:t>B. 4</a:t>
            </a:r>
          </a:p>
          <a:p>
            <a:r>
              <a:rPr lang="en-US" dirty="0" smtClean="0"/>
              <a:t>C. 6</a:t>
            </a:r>
          </a:p>
          <a:p>
            <a:r>
              <a:rPr lang="en-US" dirty="0" smtClean="0"/>
              <a:t>D. 3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4 basic compass directions?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Northeast, Southeast, Northwest, Southwest</a:t>
            </a:r>
          </a:p>
          <a:p>
            <a:r>
              <a:rPr lang="en-US" dirty="0" smtClean="0"/>
              <a:t>B. Northeast, South, Southwest, East</a:t>
            </a:r>
          </a:p>
          <a:p>
            <a:r>
              <a:rPr lang="en-US" dirty="0" smtClean="0"/>
              <a:t>C. North, South, East, West</a:t>
            </a:r>
          </a:p>
          <a:p>
            <a:r>
              <a:rPr lang="en-US" dirty="0" smtClean="0"/>
              <a:t>D. Northwest, Southeast, North, South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continents do we have?</a:t>
            </a:r>
            <a:endParaRPr lang="en-US" dirty="0"/>
          </a:p>
        </p:txBody>
      </p:sp>
      <p:pic>
        <p:nvPicPr>
          <p:cNvPr id="6" name="Content Placeholder 5" descr="new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133600"/>
            <a:ext cx="7590228" cy="4133963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direction does the Prime Meridian fall?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Vertical</a:t>
            </a:r>
          </a:p>
          <a:p>
            <a:r>
              <a:rPr lang="en-US" dirty="0" smtClean="0"/>
              <a:t>B. Horizontal </a:t>
            </a:r>
          </a:p>
          <a:p>
            <a:r>
              <a:rPr lang="en-US" dirty="0" smtClean="0"/>
              <a:t>C. Vertical and Horizontal</a:t>
            </a:r>
          </a:p>
          <a:p>
            <a:r>
              <a:rPr lang="en-US" dirty="0" smtClean="0"/>
              <a:t>D. None of the Above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symbol for the national capital?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581400"/>
          </a:xfrm>
        </p:spPr>
        <p:txBody>
          <a:bodyPr/>
          <a:lstStyle/>
          <a:p>
            <a:r>
              <a:rPr lang="en-US" dirty="0" smtClean="0"/>
              <a:t>A. Star with a circle around it</a:t>
            </a:r>
          </a:p>
          <a:p>
            <a:r>
              <a:rPr lang="en-US" dirty="0" smtClean="0"/>
              <a:t>B. Star</a:t>
            </a:r>
          </a:p>
          <a:p>
            <a:r>
              <a:rPr lang="en-US" dirty="0" smtClean="0"/>
              <a:t>C. Dot</a:t>
            </a:r>
          </a:p>
          <a:p>
            <a:r>
              <a:rPr lang="en-US" dirty="0" smtClean="0"/>
              <a:t>D. Dot with a circle around it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countries are in North America?</a:t>
            </a:r>
            <a:endParaRPr lang="en-US" dirty="0"/>
          </a:p>
        </p:txBody>
      </p:sp>
      <p:pic>
        <p:nvPicPr>
          <p:cNvPr id="4" name="Content Placeholder 3" descr="north-america-physic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447800"/>
            <a:ext cx="3916639" cy="503616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capital of the United States?</a:t>
            </a:r>
            <a:endParaRPr lang="en-US" dirty="0"/>
          </a:p>
        </p:txBody>
      </p:sp>
      <p:pic>
        <p:nvPicPr>
          <p:cNvPr id="6" name="Content Placeholder 5" descr="usa-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828800"/>
            <a:ext cx="7198983" cy="476932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Florida?</a:t>
            </a:r>
            <a:endParaRPr lang="en-US" dirty="0"/>
          </a:p>
        </p:txBody>
      </p:sp>
      <p:pic>
        <p:nvPicPr>
          <p:cNvPr id="4" name="Content Placeholder 3" descr="usa-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217" y="1935163"/>
            <a:ext cx="6625565" cy="438943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city do we live in?</a:t>
            </a:r>
            <a:endParaRPr lang="en-US" dirty="0"/>
          </a:p>
        </p:txBody>
      </p:sp>
      <p:pic>
        <p:nvPicPr>
          <p:cNvPr id="4" name="Content Placeholder 3" descr="Florida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84440" y="1935163"/>
            <a:ext cx="4775120" cy="43894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oceans do we have?</a:t>
            </a:r>
            <a:endParaRPr lang="en-US" dirty="0"/>
          </a:p>
        </p:txBody>
      </p:sp>
      <p:pic>
        <p:nvPicPr>
          <p:cNvPr id="4" name="Content Placeholder 3" descr="printable-world-map-political-wi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81200"/>
            <a:ext cx="8891101" cy="451101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Are the cardinal directions in the correct order?</a:t>
            </a:r>
            <a:endParaRPr lang="en-US" dirty="0"/>
          </a:p>
        </p:txBody>
      </p:sp>
      <p:pic>
        <p:nvPicPr>
          <p:cNvPr id="4" name="Content Placeholder 3" descr="cardinaldirecti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514600"/>
            <a:ext cx="3657600" cy="333554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this symbol represent?</a:t>
            </a:r>
            <a:endParaRPr lang="en-US" dirty="0"/>
          </a:p>
        </p:txBody>
      </p:sp>
      <p:pic>
        <p:nvPicPr>
          <p:cNvPr id="6" name="Content Placeholder 5" descr="capit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752600"/>
            <a:ext cx="4752001" cy="3429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366</Words>
  <Application>Microsoft Office PowerPoint</Application>
  <PresentationFormat>On-screen Show (4:3)</PresentationFormat>
  <Paragraphs>64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2nd Grade: Geography</vt:lpstr>
      <vt:lpstr>How many continents do we have?</vt:lpstr>
      <vt:lpstr>How many countries are in North America?</vt:lpstr>
      <vt:lpstr>What is the capital of the United States?</vt:lpstr>
      <vt:lpstr>Where is Florida?</vt:lpstr>
      <vt:lpstr>What city do we live in?</vt:lpstr>
      <vt:lpstr>How many oceans do we have?</vt:lpstr>
      <vt:lpstr>Are the cardinal directions in the correct order?</vt:lpstr>
      <vt:lpstr>What does this symbol represent?</vt:lpstr>
      <vt:lpstr>What color line is the Prime Meridian?</vt:lpstr>
      <vt:lpstr>Your Mission!</vt:lpstr>
      <vt:lpstr>An example of the finish product</vt:lpstr>
      <vt:lpstr>How many continents do we have?</vt:lpstr>
      <vt:lpstr>How many countries are in North America?</vt:lpstr>
      <vt:lpstr>What is the capital of the United States?</vt:lpstr>
      <vt:lpstr>Where in the United States if Florida located?</vt:lpstr>
      <vt:lpstr>What city do we live in?</vt:lpstr>
      <vt:lpstr>How many oceans do we have?</vt:lpstr>
      <vt:lpstr>What are the 4 basic compass directions?</vt:lpstr>
      <vt:lpstr>What direction does the Prime Meridian fall?</vt:lpstr>
      <vt:lpstr>What is the symbol for the national capital?</vt:lpstr>
    </vt:vector>
  </TitlesOfParts>
  <Company>PublicSX University of Central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2nd Grade: Geography</dc:title>
  <dc:creator>pubcmc</dc:creator>
  <cp:lastModifiedBy>Gregg</cp:lastModifiedBy>
  <cp:revision>6</cp:revision>
  <dcterms:created xsi:type="dcterms:W3CDTF">2011-03-29T14:12:22Z</dcterms:created>
  <dcterms:modified xsi:type="dcterms:W3CDTF">2011-04-11T16:35:58Z</dcterms:modified>
</cp:coreProperties>
</file>