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6FBBC9-1CBC-4B9D-A3FE-9732BF782058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085D10-DD44-4CBA-B7E4-2EC3E258A11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Grade: Geography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Sarah Cory, Rose </a:t>
            </a:r>
            <a:r>
              <a:rPr lang="en-US" dirty="0" err="1" smtClean="0"/>
              <a:t>Apollon</a:t>
            </a:r>
            <a:r>
              <a:rPr lang="en-US" dirty="0" smtClean="0"/>
              <a:t>, Jackie Wick, </a:t>
            </a:r>
            <a:r>
              <a:rPr lang="en-US" dirty="0" err="1" smtClean="0"/>
              <a:t>Ashely</a:t>
            </a:r>
            <a:r>
              <a:rPr lang="en-US" dirty="0" smtClean="0"/>
              <a:t> Rogers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these symbols mean?</a:t>
            </a:r>
            <a:endParaRPr lang="en-US" dirty="0"/>
          </a:p>
        </p:txBody>
      </p:sp>
      <p:pic>
        <p:nvPicPr>
          <p:cNvPr id="4" name="Content Placeholder 3" descr="capit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743200"/>
            <a:ext cx="6067425" cy="344233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continents do we have?</a:t>
            </a:r>
            <a:endParaRPr lang="en-US" dirty="0"/>
          </a:p>
        </p:txBody>
      </p:sp>
      <p:pic>
        <p:nvPicPr>
          <p:cNvPr id="4" name="Content Placeholder 3" descr="world-map-without-dot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057400"/>
            <a:ext cx="7924800" cy="438832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countries are in North America?</a:t>
            </a:r>
            <a:endParaRPr lang="en-US" dirty="0"/>
          </a:p>
        </p:txBody>
      </p:sp>
      <p:pic>
        <p:nvPicPr>
          <p:cNvPr id="4" name="Content Placeholder 3" descr="north-america-physic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447800"/>
            <a:ext cx="3916639" cy="503616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capital of the United States?</a:t>
            </a:r>
            <a:endParaRPr lang="en-US" dirty="0"/>
          </a:p>
        </p:txBody>
      </p:sp>
      <p:pic>
        <p:nvPicPr>
          <p:cNvPr id="6" name="Content Placeholder 5" descr="usa-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828800"/>
            <a:ext cx="7198983" cy="476932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Florida?</a:t>
            </a:r>
            <a:endParaRPr lang="en-US" dirty="0"/>
          </a:p>
        </p:txBody>
      </p:sp>
      <p:pic>
        <p:nvPicPr>
          <p:cNvPr id="4" name="Content Placeholder 3" descr="usa-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217" y="1935163"/>
            <a:ext cx="6625565" cy="438943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city do we live in?</a:t>
            </a:r>
            <a:endParaRPr lang="en-US" dirty="0"/>
          </a:p>
        </p:txBody>
      </p:sp>
      <p:pic>
        <p:nvPicPr>
          <p:cNvPr id="4" name="Content Placeholder 3" descr="Florida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84440" y="1935163"/>
            <a:ext cx="4775120" cy="43894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oceans do we have?</a:t>
            </a:r>
            <a:endParaRPr lang="en-US" dirty="0"/>
          </a:p>
        </p:txBody>
      </p:sp>
      <p:pic>
        <p:nvPicPr>
          <p:cNvPr id="4" name="Content Placeholder 3" descr="printable-world-map-political-wi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81200"/>
            <a:ext cx="8891101" cy="451101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symbol?</a:t>
            </a:r>
            <a:endParaRPr lang="en-US" dirty="0"/>
          </a:p>
        </p:txBody>
      </p:sp>
      <p:pic>
        <p:nvPicPr>
          <p:cNvPr id="4" name="Content Placeholder 3" descr="cardinaldirecti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601089"/>
            <a:ext cx="3657600" cy="333554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symbol mean?</a:t>
            </a:r>
            <a:endParaRPr lang="en-US" dirty="0"/>
          </a:p>
        </p:txBody>
      </p:sp>
      <p:pic>
        <p:nvPicPr>
          <p:cNvPr id="4" name="Content Placeholder 3" descr="mountai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3124200"/>
            <a:ext cx="3870651" cy="261152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</TotalTime>
  <Words>74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2nd Grade: Geography</vt:lpstr>
      <vt:lpstr>How many continents do we have?</vt:lpstr>
      <vt:lpstr>How many countries are in North America?</vt:lpstr>
      <vt:lpstr>What is the capital of the United States?</vt:lpstr>
      <vt:lpstr>Where is Florida?</vt:lpstr>
      <vt:lpstr>What city do we live in?</vt:lpstr>
      <vt:lpstr>How many oceans do we have?</vt:lpstr>
      <vt:lpstr>What does this symbol?</vt:lpstr>
      <vt:lpstr>What does this symbol mean?</vt:lpstr>
      <vt:lpstr>What do these symbols mean?</vt:lpstr>
    </vt:vector>
  </TitlesOfParts>
  <Company>PublicSX 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Grade: Geography</dc:title>
  <dc:creator>pubcmc</dc:creator>
  <cp:lastModifiedBy>pubcmc</cp:lastModifiedBy>
  <cp:revision>2</cp:revision>
  <dcterms:created xsi:type="dcterms:W3CDTF">2011-03-29T14:12:22Z</dcterms:created>
  <dcterms:modified xsi:type="dcterms:W3CDTF">2011-03-29T14:32:04Z</dcterms:modified>
</cp:coreProperties>
</file>